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8" r:id="rId3"/>
    <p:sldId id="259" r:id="rId4"/>
    <p:sldId id="263" r:id="rId5"/>
    <p:sldId id="269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1"/>
    <p:restoredTop sz="94678"/>
  </p:normalViewPr>
  <p:slideViewPr>
    <p:cSldViewPr snapToGrid="0">
      <p:cViewPr>
        <p:scale>
          <a:sx n="171" d="100"/>
          <a:sy n="171" d="100"/>
        </p:scale>
        <p:origin x="-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12BA-6732-1FA8-D377-7815F15F0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28B84-B68E-6465-3F3C-475D612B2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158F9-C52A-6F55-9CB1-50BA173F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91760-5C5C-515B-4583-6D3F9371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33AB-B809-4103-5F18-60F1D330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04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B7F6-27CF-9EF4-64EE-B9E67FD3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2B00E-213D-A7B3-69A9-9A877211D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C3F64-A83A-57D0-0E19-09CBDDAC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09660-9BC6-EFF6-A42A-F1DB97CE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1707F-19E4-F140-94EA-FB860A84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0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BC7E6D-2292-3A16-EFC7-BD41BC6D8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F2050-AD11-C3D4-7AFD-56AE2ADFD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D1D9F-F1E6-24A5-5916-1590C3A4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AF86B-2543-BC3A-303F-262627C4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CEBC7-FE9B-2F14-115E-7CE73DAD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5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9B42-0323-69C4-E070-D278EC73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C1C91-B828-7ED6-3FEB-228972713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F6B9D-7B5C-41DD-98CB-621695C5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6751C-CA68-8465-9EC4-CC8975BC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F4F08-38CF-3B82-4F00-46C03921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11CE-A75C-1101-98FF-836E7672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B3FBF-F6AD-E66F-415A-0B42989C3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A0B95-AF23-D943-989C-5D1764AC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762E2-380C-AB25-846D-EA7A04D5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C99E1-1682-CC81-6084-A7A04C61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6897-42EC-9142-F4E6-4DEF5161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4DA0-C636-7B3C-D25B-C817C5BAF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EBEC8-F241-7AF4-C35F-C1E221770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7257B-5C7F-78A5-22B9-560F25C0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E5D00-93B3-E0E7-8FAF-18C47C45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B8420-8D70-9433-84FD-8A059F8D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7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A37D-F174-A2AF-B7CF-08D30025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14B1-2260-9AF5-8DCF-AEA4F1A9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440A9-65C0-60CE-0669-1201D35BC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82B8F-AA41-6B97-DAFF-FC97DC52B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60D1A6-260C-C971-A5FB-B5D1C1E87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640EF-5CD6-F912-DE25-4877D0F8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BA5B2-842C-C6B7-7CAC-BFA7947C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CDED5F-7A85-CC70-8DFE-4A8816B7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7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DC90-F5FB-5B8E-ED3F-1913DC3D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73B34-10A4-AB73-96D9-7F5982C7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C95FB-C356-B102-191D-E07D1020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F54AD-8756-C754-893A-0A1ED7B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9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7E882-19B3-BC6D-2330-9ABE533E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BCA252-04B4-81C5-558D-298CA813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3D072-2E4C-EFD3-8689-EB6CDE83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4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7671-3993-189A-3CCA-B113EA734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1402-0E6B-7C46-7935-9D903ADD6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C2DE5-A345-0E7D-71B6-EFFA723D9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12737-4D8E-7492-77C5-765E574B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BB8EE-1D9C-CE69-1DE0-BA8A1D63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E6F33-9DAA-697E-2B1D-4C74F9AD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6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C11C-9A98-D3E5-A4B6-F1FC97A8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C0EFF0-3332-494A-F30C-A9DA2E28A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4BA5C-11BC-54FB-B365-A7D9504B5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DE867-C8AB-C498-0D16-B3A3BF65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C956D-6978-C014-C073-EBB5A30B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5A53F-A5C7-F5C8-B1ED-92AEB1A5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4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A2A0E-88CE-064C-183E-839F9C0C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BA8DB-48C6-08E4-E1EF-A1EF2890C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7D52-0653-5186-7CCF-891A73D18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E955A-E21A-E645-9A87-E56F06B2E35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E2E21-655A-2169-9497-2409F8AF4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E9E44-3CD6-35D7-7962-DB8CE8213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D6A8B-B7F3-CF46-95CB-090E3F42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2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F8B1-8249-ABCF-4B7B-1FA2281F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#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1860-25C5-2EB0-D8B7-948D156DE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  <a:p>
            <a:r>
              <a:rPr lang="en-US" dirty="0"/>
              <a:t>Single density anomaly over time </a:t>
            </a:r>
          </a:p>
        </p:txBody>
      </p:sp>
    </p:spTree>
    <p:extLst>
      <p:ext uri="{BB962C8B-B14F-4D97-AF65-F5344CB8AC3E}">
        <p14:creationId xmlns:p14="http://schemas.microsoft.com/office/powerpoint/2010/main" val="160024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77B2623-4C5E-5C68-E1AE-9BDAEA0D1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9" b="7203"/>
          <a:stretch/>
        </p:blipFill>
        <p:spPr>
          <a:xfrm>
            <a:off x="1918864" y="0"/>
            <a:ext cx="7929649" cy="567223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DED7597-A2B5-5406-334F-02D7D1C11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4" t="4461" r="52380" b="5500"/>
          <a:stretch/>
        </p:blipFill>
        <p:spPr>
          <a:xfrm>
            <a:off x="344920" y="5672238"/>
            <a:ext cx="996053" cy="118145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9D5986E-8A64-D696-68F9-C5D30F915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4" t="4461" r="52380" b="5500"/>
          <a:stretch/>
        </p:blipFill>
        <p:spPr>
          <a:xfrm>
            <a:off x="1492902" y="5672240"/>
            <a:ext cx="996053" cy="118145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03C9228-0DCA-C5D2-15AF-A60C7DB005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4" t="4461" r="52380" b="5500"/>
          <a:stretch/>
        </p:blipFill>
        <p:spPr>
          <a:xfrm>
            <a:off x="2695692" y="5676551"/>
            <a:ext cx="996053" cy="1181449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2EE4BAD-53DC-F802-C016-346F4FAA21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44" t="4461" r="52380" b="5500"/>
          <a:stretch/>
        </p:blipFill>
        <p:spPr>
          <a:xfrm>
            <a:off x="3841215" y="5672240"/>
            <a:ext cx="996053" cy="118144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95982F0-8451-40A1-2537-3D2E666FA6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4" t="4461" r="52380" b="5500"/>
          <a:stretch/>
        </p:blipFill>
        <p:spPr>
          <a:xfrm>
            <a:off x="5060220" y="5672239"/>
            <a:ext cx="996053" cy="118144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4F98D7B-3FDA-71F8-67CD-05533CDA43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44" t="4461" r="52380" b="5500"/>
          <a:stretch/>
        </p:blipFill>
        <p:spPr>
          <a:xfrm>
            <a:off x="6287289" y="5665021"/>
            <a:ext cx="996053" cy="11814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E1D037B-BCB9-D441-A1DA-AAF1E12C94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44" t="4462" r="52380" b="5181"/>
          <a:stretch/>
        </p:blipFill>
        <p:spPr>
          <a:xfrm>
            <a:off x="7490079" y="5676551"/>
            <a:ext cx="992538" cy="1181449"/>
          </a:xfrm>
          <a:prstGeom prst="rect">
            <a:avLst/>
          </a:prstGeom>
        </p:spPr>
      </p:pic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37DAE08-C223-2836-D6D7-D77668D5AC8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244" t="4462" r="52380" b="5181"/>
          <a:stretch/>
        </p:blipFill>
        <p:spPr>
          <a:xfrm>
            <a:off x="8723698" y="5676551"/>
            <a:ext cx="992538" cy="118144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330A65F-278F-2320-E11D-59176FAA33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244" t="4462" r="52380" b="5181"/>
          <a:stretch/>
        </p:blipFill>
        <p:spPr>
          <a:xfrm>
            <a:off x="9942703" y="5672234"/>
            <a:ext cx="992538" cy="1181449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532090F-3286-BD01-8593-685593BB64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244" t="4462" r="52380" b="5181"/>
          <a:stretch/>
        </p:blipFill>
        <p:spPr>
          <a:xfrm>
            <a:off x="11163514" y="5672235"/>
            <a:ext cx="992538" cy="1181449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B5F84-F547-189C-0D40-41DF813C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08" t="91250" r="45447" b="5689"/>
          <a:stretch/>
        </p:blipFill>
        <p:spPr>
          <a:xfrm>
            <a:off x="5805294" y="5574074"/>
            <a:ext cx="431795" cy="1963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60F1F3-428A-0AAD-0A7F-7FD123F0EA63}"/>
              </a:ext>
            </a:extLst>
          </p:cNvPr>
          <p:cNvSpPr txBox="1"/>
          <p:nvPr/>
        </p:nvSpPr>
        <p:spPr>
          <a:xfrm>
            <a:off x="991104" y="5680304"/>
            <a:ext cx="1134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06                              16                             26                              36                             46                              56                               66                               76                              86                               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374B4-78D7-423F-D346-A5286B71797D}"/>
              </a:ext>
            </a:extLst>
          </p:cNvPr>
          <p:cNvSpPr txBox="1"/>
          <p:nvPr/>
        </p:nvSpPr>
        <p:spPr>
          <a:xfrm>
            <a:off x="5984028" y="430762"/>
            <a:ext cx="365760" cy="274320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96</a:t>
            </a:r>
          </a:p>
        </p:txBody>
      </p: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938AE1-9D95-360B-376B-6F7B374D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70" t="91935" r="8722" b="5689"/>
          <a:stretch/>
        </p:blipFill>
        <p:spPr>
          <a:xfrm>
            <a:off x="8743428" y="5604104"/>
            <a:ext cx="397075" cy="15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424076-1E89-D333-3944-E8BE1CD33AA8}"/>
              </a:ext>
            </a:extLst>
          </p:cNvPr>
          <p:cNvSpPr txBox="1"/>
          <p:nvPr/>
        </p:nvSpPr>
        <p:spPr>
          <a:xfrm>
            <a:off x="5996465" y="1049695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03216A-362B-4595-58F2-BAAC4AA96197}"/>
              </a:ext>
            </a:extLst>
          </p:cNvPr>
          <p:cNvSpPr txBox="1"/>
          <p:nvPr/>
        </p:nvSpPr>
        <p:spPr>
          <a:xfrm>
            <a:off x="5987137" y="1553547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76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75014-C028-BA8F-429E-6A24A34234B0}"/>
              </a:ext>
            </a:extLst>
          </p:cNvPr>
          <p:cNvSpPr txBox="1"/>
          <p:nvPr/>
        </p:nvSpPr>
        <p:spPr>
          <a:xfrm>
            <a:off x="5996471" y="2122714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336F0-743B-2B51-AA99-F4ECF0A2DAAE}"/>
              </a:ext>
            </a:extLst>
          </p:cNvPr>
          <p:cNvSpPr txBox="1"/>
          <p:nvPr/>
        </p:nvSpPr>
        <p:spPr>
          <a:xfrm>
            <a:off x="6005794" y="2635891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73E083-F585-796B-A3A0-7536C13CE0AD}"/>
              </a:ext>
            </a:extLst>
          </p:cNvPr>
          <p:cNvSpPr txBox="1"/>
          <p:nvPr/>
        </p:nvSpPr>
        <p:spPr>
          <a:xfrm>
            <a:off x="6005795" y="3121091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46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5CBB3-35A5-6F05-D3E7-B603462AD3B7}"/>
              </a:ext>
            </a:extLst>
          </p:cNvPr>
          <p:cNvSpPr txBox="1"/>
          <p:nvPr/>
        </p:nvSpPr>
        <p:spPr>
          <a:xfrm>
            <a:off x="6002690" y="3698753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36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C5BC52-229A-6076-4FF6-08AD35CABE06}"/>
              </a:ext>
            </a:extLst>
          </p:cNvPr>
          <p:cNvSpPr txBox="1"/>
          <p:nvPr/>
        </p:nvSpPr>
        <p:spPr>
          <a:xfrm>
            <a:off x="6013872" y="4231018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26556F-1200-DB3A-81D2-EBF3AB7E718D}"/>
              </a:ext>
            </a:extLst>
          </p:cNvPr>
          <p:cNvSpPr txBox="1"/>
          <p:nvPr/>
        </p:nvSpPr>
        <p:spPr>
          <a:xfrm>
            <a:off x="6005794" y="4746893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16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13332-9CE3-2CA0-56D5-46DC8CD33E82}"/>
              </a:ext>
            </a:extLst>
          </p:cNvPr>
          <p:cNvSpPr txBox="1"/>
          <p:nvPr/>
        </p:nvSpPr>
        <p:spPr>
          <a:xfrm>
            <a:off x="5999574" y="5207203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36716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2312D6FA-4757-965F-3DA0-0B926595C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4" t="4461" r="52380" b="5500"/>
          <a:stretch/>
        </p:blipFill>
        <p:spPr>
          <a:xfrm>
            <a:off x="-1" y="340249"/>
            <a:ext cx="2377440" cy="2819957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80B7C2F-4B2D-F4C3-0D3E-5587BDD5D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4" t="4461" r="52380" b="5500"/>
          <a:stretch/>
        </p:blipFill>
        <p:spPr>
          <a:xfrm>
            <a:off x="2453639" y="340250"/>
            <a:ext cx="2377440" cy="2819957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B76596-6CBC-0D85-597B-CC7BCE602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4" t="4461" r="52380" b="5500"/>
          <a:stretch/>
        </p:blipFill>
        <p:spPr>
          <a:xfrm>
            <a:off x="4907280" y="340248"/>
            <a:ext cx="2377440" cy="2819954"/>
          </a:xfrm>
          <a:prstGeom prst="rect">
            <a:avLst/>
          </a:prstGeom>
        </p:spPr>
      </p:pic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9B73721-2794-C536-C6B9-039F08E22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4" t="4461" r="52380" b="5500"/>
          <a:stretch/>
        </p:blipFill>
        <p:spPr>
          <a:xfrm>
            <a:off x="7360920" y="340248"/>
            <a:ext cx="2377440" cy="281995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F185AA6-676C-1A37-847A-AD2A833ED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44" t="4461" r="52380" b="5500"/>
          <a:stretch/>
        </p:blipFill>
        <p:spPr>
          <a:xfrm>
            <a:off x="9814560" y="340248"/>
            <a:ext cx="2377440" cy="281995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202FFF0-C627-747A-E182-2694DEE71F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4" t="4461" r="52380" b="5500"/>
          <a:stretch/>
        </p:blipFill>
        <p:spPr>
          <a:xfrm>
            <a:off x="-1" y="3697795"/>
            <a:ext cx="2377440" cy="281995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2B39E37-469F-433A-3D89-4E2D5AD43F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44" t="4462" r="52380" b="5181"/>
          <a:stretch/>
        </p:blipFill>
        <p:spPr>
          <a:xfrm>
            <a:off x="2453639" y="3697795"/>
            <a:ext cx="2377440" cy="2829941"/>
          </a:xfrm>
          <a:prstGeom prst="rect">
            <a:avLst/>
          </a:prstGeom>
        </p:spPr>
      </p:pic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C834D31-F77E-11B0-1DB7-2794CA93CE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44" t="4462" r="52380" b="5181"/>
          <a:stretch/>
        </p:blipFill>
        <p:spPr>
          <a:xfrm>
            <a:off x="4907279" y="3697795"/>
            <a:ext cx="2377440" cy="282994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042DFD8-0E5D-8CB0-3296-C3F75E3436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244" t="4462" r="52380" b="5181"/>
          <a:stretch/>
        </p:blipFill>
        <p:spPr>
          <a:xfrm>
            <a:off x="7360919" y="3697795"/>
            <a:ext cx="2377440" cy="282994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7B56E5E-52B2-0F56-9797-A49B8A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244" t="4462" r="52380" b="5181"/>
          <a:stretch/>
        </p:blipFill>
        <p:spPr>
          <a:xfrm>
            <a:off x="9819756" y="3697795"/>
            <a:ext cx="2377440" cy="2829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7CE8EB-887D-D56D-44EF-4F486F96227C}"/>
              </a:ext>
            </a:extLst>
          </p:cNvPr>
          <p:cNvSpPr txBox="1"/>
          <p:nvPr/>
        </p:nvSpPr>
        <p:spPr>
          <a:xfrm>
            <a:off x="1033249" y="155582"/>
            <a:ext cx="1054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06                                             16                                        26                                           36                                           46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769C2-5629-D2E3-59DB-3E81F20BD048}"/>
              </a:ext>
            </a:extLst>
          </p:cNvPr>
          <p:cNvSpPr txBox="1"/>
          <p:nvPr/>
        </p:nvSpPr>
        <p:spPr>
          <a:xfrm>
            <a:off x="1033249" y="3491859"/>
            <a:ext cx="1115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56                                           66                                          76                                           86                                           96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12BEE-DB7B-080B-2583-7AA43DC68EF0}"/>
              </a:ext>
            </a:extLst>
          </p:cNvPr>
          <p:cNvSpPr txBox="1"/>
          <p:nvPr/>
        </p:nvSpPr>
        <p:spPr>
          <a:xfrm>
            <a:off x="5548364" y="3181472"/>
            <a:ext cx="109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PV</a:t>
            </a:r>
          </a:p>
        </p:txBody>
      </p:sp>
    </p:spTree>
    <p:extLst>
      <p:ext uri="{BB962C8B-B14F-4D97-AF65-F5344CB8AC3E}">
        <p14:creationId xmlns:p14="http://schemas.microsoft.com/office/powerpoint/2010/main" val="293980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2312D6FA-4757-965F-3DA0-0B926595C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75" t="4981" r="7649" b="4981"/>
          <a:stretch/>
        </p:blipFill>
        <p:spPr>
          <a:xfrm>
            <a:off x="-1" y="340249"/>
            <a:ext cx="2377440" cy="2819957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80B7C2F-4B2D-F4C3-0D3E-5587BDD5D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75" t="4981" r="7649" b="4981"/>
          <a:stretch/>
        </p:blipFill>
        <p:spPr>
          <a:xfrm>
            <a:off x="2462126" y="340248"/>
            <a:ext cx="2377440" cy="2819957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B76596-6CBC-0D85-597B-CC7BCE602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6" t="4981" r="8828" b="4981"/>
          <a:stretch/>
        </p:blipFill>
        <p:spPr>
          <a:xfrm>
            <a:off x="4907280" y="340248"/>
            <a:ext cx="2377440" cy="2819954"/>
          </a:xfrm>
          <a:prstGeom prst="rect">
            <a:avLst/>
          </a:prstGeom>
        </p:spPr>
      </p:pic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9B73721-2794-C536-C6B9-039F08E22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917" t="4981" r="8707" b="4981"/>
          <a:stretch/>
        </p:blipFill>
        <p:spPr>
          <a:xfrm>
            <a:off x="7363433" y="340248"/>
            <a:ext cx="2377440" cy="281995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F185AA6-676C-1A37-847A-AD2A833ED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675" t="4981" r="7949" b="4981"/>
          <a:stretch/>
        </p:blipFill>
        <p:spPr>
          <a:xfrm>
            <a:off x="9814560" y="340248"/>
            <a:ext cx="2377440" cy="281995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202FFF0-C627-747A-E182-2694DEE71F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624" t="4821" r="8000" b="5140"/>
          <a:stretch/>
        </p:blipFill>
        <p:spPr>
          <a:xfrm>
            <a:off x="-1" y="3697795"/>
            <a:ext cx="2377440" cy="281995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2B39E37-469F-433A-3D89-4E2D5AD43F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346" t="4981" r="8278" b="4661"/>
          <a:stretch/>
        </p:blipFill>
        <p:spPr>
          <a:xfrm>
            <a:off x="2453639" y="3697795"/>
            <a:ext cx="2377440" cy="2829941"/>
          </a:xfrm>
          <a:prstGeom prst="rect">
            <a:avLst/>
          </a:prstGeom>
        </p:spPr>
      </p:pic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C834D31-F77E-11B0-1DB7-2794CA93CE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87" t="4981" r="8537" b="4661"/>
          <a:stretch/>
        </p:blipFill>
        <p:spPr>
          <a:xfrm>
            <a:off x="4907280" y="3697795"/>
            <a:ext cx="2377440" cy="282994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042DFD8-0E5D-8CB0-3296-C3F75E3436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642" t="4980" r="8982" b="4662"/>
          <a:stretch/>
        </p:blipFill>
        <p:spPr>
          <a:xfrm>
            <a:off x="7352230" y="3697795"/>
            <a:ext cx="2377440" cy="282994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7B56E5E-52B2-0F56-9797-A49B8A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3583" t="4980" r="8041" b="4662"/>
          <a:stretch/>
        </p:blipFill>
        <p:spPr>
          <a:xfrm>
            <a:off x="9797180" y="3697795"/>
            <a:ext cx="2377440" cy="2829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7CE8EB-887D-D56D-44EF-4F486F96227C}"/>
              </a:ext>
            </a:extLst>
          </p:cNvPr>
          <p:cNvSpPr txBox="1"/>
          <p:nvPr/>
        </p:nvSpPr>
        <p:spPr>
          <a:xfrm>
            <a:off x="1033249" y="135486"/>
            <a:ext cx="111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06                                           16                                           26                                          36                                               46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769C2-5629-D2E3-59DB-3E81F20BD048}"/>
              </a:ext>
            </a:extLst>
          </p:cNvPr>
          <p:cNvSpPr txBox="1"/>
          <p:nvPr/>
        </p:nvSpPr>
        <p:spPr>
          <a:xfrm>
            <a:off x="1033249" y="3491859"/>
            <a:ext cx="1115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56                                           66                                           76                                          86                                          96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88014-9925-862E-C49E-03B21A46DF8F}"/>
              </a:ext>
            </a:extLst>
          </p:cNvPr>
          <p:cNvSpPr txBox="1"/>
          <p:nvPr/>
        </p:nvSpPr>
        <p:spPr>
          <a:xfrm>
            <a:off x="5422952" y="3163944"/>
            <a:ext cx="56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APV</a:t>
            </a:r>
          </a:p>
        </p:txBody>
      </p:sp>
    </p:spTree>
    <p:extLst>
      <p:ext uri="{BB962C8B-B14F-4D97-AF65-F5344CB8AC3E}">
        <p14:creationId xmlns:p14="http://schemas.microsoft.com/office/powerpoint/2010/main" val="100333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6BBB489-7B32-01D3-1AED-B3E16F3BB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9" t="3050" r="8909" b="5165"/>
          <a:stretch/>
        </p:blipFill>
        <p:spPr>
          <a:xfrm>
            <a:off x="7764035" y="4589423"/>
            <a:ext cx="2908226" cy="213969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D63092B-4B29-95D3-906C-19A0EF7DA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0" t="2896" r="8866" b="5310"/>
          <a:stretch/>
        </p:blipFill>
        <p:spPr>
          <a:xfrm>
            <a:off x="1519739" y="4589423"/>
            <a:ext cx="2999345" cy="213969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28333EE-9119-B04D-F07F-D85101F21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2" t="3200" r="8622" b="5305"/>
          <a:stretch/>
        </p:blipFill>
        <p:spPr>
          <a:xfrm>
            <a:off x="9176172" y="2359152"/>
            <a:ext cx="2992178" cy="213969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A7A6DDF-D045-DA64-2049-1DEE3DBF71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66" t="2912" r="8887" b="5193"/>
          <a:stretch/>
        </p:blipFill>
        <p:spPr>
          <a:xfrm>
            <a:off x="6111137" y="2359152"/>
            <a:ext cx="2943174" cy="2139696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46CD143-8C1C-B87B-6958-6183840912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67" t="3106" r="9014" b="5053"/>
          <a:stretch/>
        </p:blipFill>
        <p:spPr>
          <a:xfrm>
            <a:off x="3045553" y="2359152"/>
            <a:ext cx="2940385" cy="2139696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153B90B5-2AE2-5066-F43E-B70ECD6B75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33" t="3176" r="8830" b="5124"/>
          <a:stretch/>
        </p:blipFill>
        <p:spPr>
          <a:xfrm>
            <a:off x="0" y="2359152"/>
            <a:ext cx="2945491" cy="2139696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4E61D540-99D6-662C-FD4E-89AF9BB973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50" t="3072" r="8829" b="5447"/>
          <a:stretch/>
        </p:blipFill>
        <p:spPr>
          <a:xfrm>
            <a:off x="9176172" y="0"/>
            <a:ext cx="2980434" cy="2139696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B03823E6-84B4-52B0-0F8F-EC51E1EAF91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03" t="3337" r="8862" b="5244"/>
          <a:stretch/>
        </p:blipFill>
        <p:spPr>
          <a:xfrm>
            <a:off x="6043438" y="0"/>
            <a:ext cx="3018469" cy="2139696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8AE7B38-11DD-77A9-CECB-4D12334A4E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71" t="2977" r="8790" b="4368"/>
          <a:stretch/>
        </p:blipFill>
        <p:spPr>
          <a:xfrm>
            <a:off x="3045553" y="0"/>
            <a:ext cx="2883621" cy="2139696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86A3ED4B-DD57-0E88-7CB8-A7622B72BC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6" t="2802" r="8792" b="4904"/>
          <a:stretch/>
        </p:blipFill>
        <p:spPr>
          <a:xfrm>
            <a:off x="0" y="0"/>
            <a:ext cx="2890822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74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F8B1-8249-ABCF-4B7B-1FA2281F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#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1860-25C5-2EB0-D8B7-948D156DE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Nonlinear</a:t>
            </a:r>
          </a:p>
          <a:p>
            <a:r>
              <a:rPr lang="en-US" dirty="0"/>
              <a:t>Single density anomaly over time </a:t>
            </a:r>
          </a:p>
        </p:txBody>
      </p:sp>
    </p:spTree>
    <p:extLst>
      <p:ext uri="{BB962C8B-B14F-4D97-AF65-F5344CB8AC3E}">
        <p14:creationId xmlns:p14="http://schemas.microsoft.com/office/powerpoint/2010/main" val="66619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77B2623-4C5E-5C68-E1AE-9BDAEA0D1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9" b="7203"/>
          <a:stretch/>
        </p:blipFill>
        <p:spPr>
          <a:xfrm>
            <a:off x="1918864" y="0"/>
            <a:ext cx="7929649" cy="56722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374B4-78D7-423F-D346-A5286B71797D}"/>
              </a:ext>
            </a:extLst>
          </p:cNvPr>
          <p:cNvSpPr txBox="1"/>
          <p:nvPr/>
        </p:nvSpPr>
        <p:spPr>
          <a:xfrm>
            <a:off x="5984028" y="430762"/>
            <a:ext cx="365760" cy="274320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424076-1E89-D333-3944-E8BE1CD33AA8}"/>
              </a:ext>
            </a:extLst>
          </p:cNvPr>
          <p:cNvSpPr txBox="1"/>
          <p:nvPr/>
        </p:nvSpPr>
        <p:spPr>
          <a:xfrm>
            <a:off x="5996465" y="1049695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03216A-362B-4595-58F2-BAAC4AA96197}"/>
              </a:ext>
            </a:extLst>
          </p:cNvPr>
          <p:cNvSpPr txBox="1"/>
          <p:nvPr/>
        </p:nvSpPr>
        <p:spPr>
          <a:xfrm>
            <a:off x="5987137" y="1553547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76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75014-C028-BA8F-429E-6A24A34234B0}"/>
              </a:ext>
            </a:extLst>
          </p:cNvPr>
          <p:cNvSpPr txBox="1"/>
          <p:nvPr/>
        </p:nvSpPr>
        <p:spPr>
          <a:xfrm>
            <a:off x="5996471" y="2122714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336F0-743B-2B51-AA99-F4ECF0A2DAAE}"/>
              </a:ext>
            </a:extLst>
          </p:cNvPr>
          <p:cNvSpPr txBox="1"/>
          <p:nvPr/>
        </p:nvSpPr>
        <p:spPr>
          <a:xfrm>
            <a:off x="6005794" y="2635891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73E083-F585-796B-A3A0-7536C13CE0AD}"/>
              </a:ext>
            </a:extLst>
          </p:cNvPr>
          <p:cNvSpPr txBox="1"/>
          <p:nvPr/>
        </p:nvSpPr>
        <p:spPr>
          <a:xfrm>
            <a:off x="6005795" y="3121091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46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5CBB3-35A5-6F05-D3E7-B603462AD3B7}"/>
              </a:ext>
            </a:extLst>
          </p:cNvPr>
          <p:cNvSpPr txBox="1"/>
          <p:nvPr/>
        </p:nvSpPr>
        <p:spPr>
          <a:xfrm>
            <a:off x="6002690" y="3698753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36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C5BC52-229A-6076-4FF6-08AD35CABE06}"/>
              </a:ext>
            </a:extLst>
          </p:cNvPr>
          <p:cNvSpPr txBox="1"/>
          <p:nvPr/>
        </p:nvSpPr>
        <p:spPr>
          <a:xfrm>
            <a:off x="6013872" y="4231018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26556F-1200-DB3A-81D2-EBF3AB7E718D}"/>
              </a:ext>
            </a:extLst>
          </p:cNvPr>
          <p:cNvSpPr txBox="1"/>
          <p:nvPr/>
        </p:nvSpPr>
        <p:spPr>
          <a:xfrm>
            <a:off x="6005794" y="4746893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16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13332-9CE3-2CA0-56D5-46DC8CD33E82}"/>
              </a:ext>
            </a:extLst>
          </p:cNvPr>
          <p:cNvSpPr txBox="1"/>
          <p:nvPr/>
        </p:nvSpPr>
        <p:spPr>
          <a:xfrm>
            <a:off x="5999574" y="5207203"/>
            <a:ext cx="365760" cy="307777"/>
          </a:xfrm>
          <a:prstGeom prst="rect">
            <a:avLst/>
          </a:prstGeom>
          <a:solidFill>
            <a:srgbClr val="E7E6E6">
              <a:alpha val="3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06</a:t>
            </a:r>
          </a:p>
        </p:txBody>
      </p:sp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EB13B8DC-0D69-79A0-4974-13B0110C21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0" t="4093" r="8821" b="5498"/>
          <a:stretch/>
        </p:blipFill>
        <p:spPr bwMode="auto">
          <a:xfrm>
            <a:off x="314507" y="5691264"/>
            <a:ext cx="1005840" cy="1166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35A2DB7F-0A32-AF41-3E18-5961AF1AF5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6" t="4308" r="8727" b="5213"/>
          <a:stretch/>
        </p:blipFill>
        <p:spPr bwMode="auto">
          <a:xfrm>
            <a:off x="1494024" y="5672238"/>
            <a:ext cx="1005840" cy="11787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F481DE36-D970-DC71-6DD4-AD45074C1B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t="3807" r="8648" b="4798"/>
          <a:stretch/>
        </p:blipFill>
        <p:spPr bwMode="auto">
          <a:xfrm>
            <a:off x="2732932" y="5665253"/>
            <a:ext cx="1005840" cy="11857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C930C109-E637-8EA2-7E43-E01D2F91E3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1" t="4308" r="8566" b="4880"/>
          <a:stretch/>
        </p:blipFill>
        <p:spPr bwMode="auto">
          <a:xfrm>
            <a:off x="3909413" y="5680304"/>
            <a:ext cx="1005840" cy="1158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8E2EDF2D-203C-5CD8-89E9-3EEB189AD6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7" t="5633" r="8568" b="5209"/>
          <a:stretch/>
        </p:blipFill>
        <p:spPr bwMode="auto">
          <a:xfrm>
            <a:off x="5082334" y="5723386"/>
            <a:ext cx="1005840" cy="1113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00E2F42D-607C-1315-A9FA-53798971784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3" t="6038" r="8726" b="5515"/>
          <a:stretch/>
        </p:blipFill>
        <p:spPr bwMode="auto">
          <a:xfrm>
            <a:off x="6252522" y="5699422"/>
            <a:ext cx="1005840" cy="1130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0EB1DD5F-97F1-BDAE-B2C6-1A6C272B3B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3" t="5820" r="8799" b="5009"/>
          <a:stretch/>
        </p:blipFill>
        <p:spPr bwMode="auto">
          <a:xfrm>
            <a:off x="7497975" y="5699422"/>
            <a:ext cx="1005840" cy="1120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4AF7DA64-7ED4-5F8D-5356-C8916F74D2F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0" t="4349" r="8642" b="5348"/>
          <a:stretch/>
        </p:blipFill>
        <p:spPr bwMode="auto">
          <a:xfrm>
            <a:off x="8743428" y="5682923"/>
            <a:ext cx="1005840" cy="11633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938AE1-9D95-360B-376B-6F7B374D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70" t="91935" r="8722" b="5689"/>
          <a:stretch/>
        </p:blipFill>
        <p:spPr>
          <a:xfrm>
            <a:off x="8743428" y="5604104"/>
            <a:ext cx="397075" cy="152400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B5F84-F547-189C-0D40-41DF813C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08" t="91250" r="45447" b="5689"/>
          <a:stretch/>
        </p:blipFill>
        <p:spPr>
          <a:xfrm>
            <a:off x="5805294" y="5574074"/>
            <a:ext cx="431795" cy="196329"/>
          </a:xfrm>
          <a:prstGeom prst="rect">
            <a:avLst/>
          </a:prstGeo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3DA8C378-B45D-BD92-14AF-CF909AEDFB1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40" t="4416" r="9047" b="5138"/>
          <a:stretch/>
        </p:blipFill>
        <p:spPr bwMode="auto">
          <a:xfrm>
            <a:off x="9947366" y="5643419"/>
            <a:ext cx="1005840" cy="1193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19EA54E3-DE78-BF91-4A79-18CA82BA9AF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1" t="4897" r="9013" b="5749"/>
          <a:stretch/>
        </p:blipFill>
        <p:spPr bwMode="auto">
          <a:xfrm>
            <a:off x="11151305" y="5661484"/>
            <a:ext cx="1005840" cy="1175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60F1F3-428A-0AAD-0A7F-7FD123F0EA63}"/>
              </a:ext>
            </a:extLst>
          </p:cNvPr>
          <p:cNvSpPr txBox="1"/>
          <p:nvPr/>
        </p:nvSpPr>
        <p:spPr>
          <a:xfrm>
            <a:off x="991104" y="5680304"/>
            <a:ext cx="1134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06                              16                             26                              36                             46                              56                               66                               76                              86                               96</a:t>
            </a:r>
          </a:p>
        </p:txBody>
      </p:sp>
    </p:spTree>
    <p:extLst>
      <p:ext uri="{BB962C8B-B14F-4D97-AF65-F5344CB8AC3E}">
        <p14:creationId xmlns:p14="http://schemas.microsoft.com/office/powerpoint/2010/main" val="9491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812BEE-DB7B-080B-2583-7AA43DC68EF0}"/>
              </a:ext>
            </a:extLst>
          </p:cNvPr>
          <p:cNvSpPr txBox="1"/>
          <p:nvPr/>
        </p:nvSpPr>
        <p:spPr>
          <a:xfrm>
            <a:off x="5548364" y="3181472"/>
            <a:ext cx="109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APV</a:t>
            </a: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B514FE3-26BB-4D1D-2D99-5CBC42847B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0" t="4093" r="8821" b="5498"/>
          <a:stretch/>
        </p:blipFill>
        <p:spPr bwMode="auto">
          <a:xfrm>
            <a:off x="91588" y="371355"/>
            <a:ext cx="2377440" cy="2757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425BF47-6393-1BBB-704A-F0AE96754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4" t="3807" r="8648" b="4798"/>
          <a:stretch/>
        </p:blipFill>
        <p:spPr bwMode="auto">
          <a:xfrm>
            <a:off x="4907279" y="357487"/>
            <a:ext cx="2377440" cy="2802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8049A1D4-D431-4194-36E5-E51E90C206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6" t="4308" r="8727" b="5213"/>
          <a:stretch/>
        </p:blipFill>
        <p:spPr bwMode="auto">
          <a:xfrm>
            <a:off x="2499433" y="373997"/>
            <a:ext cx="2377440" cy="2786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7A20E390-59A7-F154-1C42-C473C7EDE3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1" t="4308" r="8566" b="4880"/>
          <a:stretch/>
        </p:blipFill>
        <p:spPr bwMode="auto">
          <a:xfrm>
            <a:off x="7360919" y="391850"/>
            <a:ext cx="2377440" cy="27372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75664758-836F-240E-FA0F-477AB1B995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7" t="5633" r="8568" b="5209"/>
          <a:stretch/>
        </p:blipFill>
        <p:spPr bwMode="auto">
          <a:xfrm>
            <a:off x="9819756" y="497172"/>
            <a:ext cx="2377440" cy="2631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E53C5753-8E2B-6FA0-CCE5-A49AD3D5FB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3" t="6038" r="8726" b="5515"/>
          <a:stretch/>
        </p:blipFill>
        <p:spPr bwMode="auto">
          <a:xfrm>
            <a:off x="-5198" y="3776878"/>
            <a:ext cx="2377440" cy="2671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5F92C48B-2746-8F95-F306-093E422246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40" t="4416" r="9047" b="5138"/>
          <a:stretch/>
        </p:blipFill>
        <p:spPr bwMode="auto">
          <a:xfrm>
            <a:off x="7396421" y="3725527"/>
            <a:ext cx="2377440" cy="2820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36596122-C677-40DE-6328-4F1B6851D95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3" t="5820" r="8799" b="5009"/>
          <a:stretch/>
        </p:blipFill>
        <p:spPr bwMode="auto">
          <a:xfrm>
            <a:off x="2448442" y="3776878"/>
            <a:ext cx="2377440" cy="2647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836A20D2-FD88-38BA-05DC-A2349159417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0" t="4349" r="8642" b="5348"/>
          <a:stretch/>
        </p:blipFill>
        <p:spPr bwMode="auto">
          <a:xfrm>
            <a:off x="4942781" y="3737879"/>
            <a:ext cx="2377440" cy="27497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769C2-5629-D2E3-59DB-3E81F20BD048}"/>
              </a:ext>
            </a:extLst>
          </p:cNvPr>
          <p:cNvSpPr txBox="1"/>
          <p:nvPr/>
        </p:nvSpPr>
        <p:spPr>
          <a:xfrm>
            <a:off x="1033249" y="3491859"/>
            <a:ext cx="1115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56                                           66                                          76                                           86                                           96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CE8EB-887D-D56D-44EF-4F486F96227C}"/>
              </a:ext>
            </a:extLst>
          </p:cNvPr>
          <p:cNvSpPr txBox="1"/>
          <p:nvPr/>
        </p:nvSpPr>
        <p:spPr>
          <a:xfrm>
            <a:off x="1033249" y="155582"/>
            <a:ext cx="1054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06                                             16                                        26                                           36                                           46</a:t>
            </a:r>
          </a:p>
        </p:txBody>
      </p:sp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97C228F2-4B6C-F115-4128-4D71EDA8840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1" t="4897" r="9013" b="5749"/>
          <a:stretch/>
        </p:blipFill>
        <p:spPr bwMode="auto">
          <a:xfrm>
            <a:off x="9814559" y="3746876"/>
            <a:ext cx="2377440" cy="27782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144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29B57FF3-F39D-12A1-936F-D4AE0D450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 t="3056" r="7871" b="4575"/>
          <a:stretch/>
        </p:blipFill>
        <p:spPr>
          <a:xfrm>
            <a:off x="-5497" y="0"/>
            <a:ext cx="2651760" cy="2188238"/>
          </a:xfrm>
          <a:prstGeom prst="rect">
            <a:avLst/>
          </a:prstGeom>
        </p:spPr>
      </p:pic>
      <p:pic>
        <p:nvPicPr>
          <p:cNvPr id="18" name="Picture 17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26D72DB-89F0-9E1A-FACE-F5AE4949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5" t="3226" r="8205" b="4721"/>
          <a:stretch/>
        </p:blipFill>
        <p:spPr>
          <a:xfrm>
            <a:off x="3140142" y="0"/>
            <a:ext cx="2651760" cy="2124808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6EEFDD82-C216-8EED-470F-E7B7B33B54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4" t="3226" r="8204" b="5016"/>
          <a:stretch/>
        </p:blipFill>
        <p:spPr>
          <a:xfrm>
            <a:off x="6285781" y="0"/>
            <a:ext cx="2651760" cy="2115297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7DCCA1E0-C5F1-CAF5-04FD-13DE2F2254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2" t="2784" r="8871" b="4869"/>
          <a:stretch/>
        </p:blipFill>
        <p:spPr>
          <a:xfrm>
            <a:off x="9540240" y="0"/>
            <a:ext cx="2651760" cy="2167736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2789DFA4-9648-9091-2F86-BF0DA0DBAA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91" t="3079" r="8537" b="4868"/>
          <a:stretch/>
        </p:blipFill>
        <p:spPr>
          <a:xfrm>
            <a:off x="0" y="2279827"/>
            <a:ext cx="2651760" cy="2157158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F630DB2D-66E6-18AA-F9F2-584270AFE5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25" t="2946" r="8426" b="4721"/>
          <a:stretch/>
        </p:blipFill>
        <p:spPr>
          <a:xfrm>
            <a:off x="3178484" y="2270918"/>
            <a:ext cx="2651760" cy="2187363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AAFEFC85-B789-FDCB-29D9-691618ACCC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24" t="2785" r="8537" b="4721"/>
          <a:stretch/>
        </p:blipFill>
        <p:spPr>
          <a:xfrm>
            <a:off x="6356968" y="2289914"/>
            <a:ext cx="2651760" cy="2168367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D8D9A7CC-D360-1DE7-8EA3-5B12C82FEF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24" t="3078" r="8647" b="4721"/>
          <a:stretch/>
        </p:blipFill>
        <p:spPr>
          <a:xfrm>
            <a:off x="9540240" y="2270918"/>
            <a:ext cx="2651760" cy="2164279"/>
          </a:xfrm>
          <a:prstGeom prst="rect">
            <a:avLst/>
          </a:prstGeom>
        </p:spPr>
      </p:pic>
      <p:pic>
        <p:nvPicPr>
          <p:cNvPr id="32" name="Picture 31" descr="Graphical user interface&#10;&#10;Description automatically generated">
            <a:extLst>
              <a:ext uri="{FF2B5EF4-FFF2-40B4-BE49-F238E27FC236}">
                <a16:creationId xmlns:a16="http://schemas.microsoft.com/office/drawing/2014/main" id="{2B82FB2F-0752-2A8B-39DE-B131A3523C5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14" t="3078" r="8648" b="4721"/>
          <a:stretch/>
        </p:blipFill>
        <p:spPr>
          <a:xfrm>
            <a:off x="1725888" y="4592003"/>
            <a:ext cx="2651760" cy="2136424"/>
          </a:xfrm>
          <a:prstGeom prst="rect">
            <a:avLst/>
          </a:prstGeom>
        </p:spPr>
      </p:pic>
      <p:pic>
        <p:nvPicPr>
          <p:cNvPr id="34" name="Picture 33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5D8296DD-7178-BC81-98C8-6E648BA25DD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252" t="3144" r="8567" b="5041"/>
          <a:stretch/>
        </p:blipFill>
        <p:spPr>
          <a:xfrm>
            <a:off x="7814354" y="4592003"/>
            <a:ext cx="2651760" cy="212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12847</TotalTime>
  <Words>92</Words>
  <Application>Microsoft Macintosh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 2013 - 2022</vt:lpstr>
      <vt:lpstr>Run # 1</vt:lpstr>
      <vt:lpstr>PowerPoint Presentation</vt:lpstr>
      <vt:lpstr>PowerPoint Presentation</vt:lpstr>
      <vt:lpstr>PowerPoint Presentation</vt:lpstr>
      <vt:lpstr>PowerPoint Presentation</vt:lpstr>
      <vt:lpstr>Run # 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Bailey J Avila</dc:creator>
  <cp:lastModifiedBy>Bailey J Avila</cp:lastModifiedBy>
  <cp:revision>5</cp:revision>
  <dcterms:created xsi:type="dcterms:W3CDTF">2023-01-04T16:28:14Z</dcterms:created>
  <dcterms:modified xsi:type="dcterms:W3CDTF">2023-01-13T20:52:09Z</dcterms:modified>
</cp:coreProperties>
</file>